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90" r:id="rId2"/>
  </p:sldMasterIdLst>
  <p:notesMasterIdLst>
    <p:notesMasterId r:id="rId5"/>
  </p:notesMasterIdLst>
  <p:sldIdLst>
    <p:sldId id="271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1"/>
    <a:srgbClr val="CC0033"/>
    <a:srgbClr val="E37222"/>
    <a:srgbClr val="FDC82F"/>
    <a:srgbClr val="69BE28"/>
    <a:srgbClr val="008542"/>
    <a:srgbClr val="6B1F73"/>
    <a:srgbClr val="009FDA"/>
    <a:srgbClr val="0B5172"/>
    <a:srgbClr val="66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57" autoAdjust="0"/>
    <p:restoredTop sz="94658"/>
  </p:normalViewPr>
  <p:slideViewPr>
    <p:cSldViewPr snapToGrid="0" snapToObjects="1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2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71499" y="3429318"/>
            <a:ext cx="7917982" cy="90392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71499" y="4425316"/>
            <a:ext cx="7917982" cy="124428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0" y="794603"/>
            <a:ext cx="9141074" cy="2447935"/>
            <a:chOff x="0" y="1074510"/>
            <a:chExt cx="9141074" cy="1835951"/>
          </a:xfrm>
        </p:grpSpPr>
        <p:pic>
          <p:nvPicPr>
            <p:cNvPr id="60" name="Shape 6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084587"/>
              <a:ext cx="1823679" cy="182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Shape 6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28800" y="1074510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Shape 6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76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Shape 6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4864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Shape 6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3152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6193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297611" y="565421"/>
            <a:ext cx="8531162" cy="521507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97611" y="1199110"/>
            <a:ext cx="8531162" cy="422657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297611" y="1825626"/>
            <a:ext cx="8531162" cy="4143855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2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6842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014478"/>
            <a:ext cx="9144000" cy="1840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92140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84909" y="6171167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8038947" y="6080770"/>
            <a:ext cx="857754" cy="665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257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84909" y="6171167"/>
            <a:ext cx="1543050" cy="365125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9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3349" y="6071713"/>
            <a:ext cx="859278" cy="355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66" y="1"/>
            <a:ext cx="9140333" cy="914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" y="5943601"/>
            <a:ext cx="9140333" cy="914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36887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indent="-209550"/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571499" y="3950718"/>
            <a:ext cx="7917982" cy="451039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indent="-133350">
              <a:spcBef>
                <a:spcPts val="0"/>
              </a:spcBef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3" y="6047576"/>
            <a:ext cx="1905350" cy="70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ubTitle" idx="1"/>
          </p:nvPr>
        </p:nvSpPr>
        <p:spPr>
          <a:xfrm>
            <a:off x="111113" y="453278"/>
            <a:ext cx="8904157" cy="897107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3600" b="0" i="0" kern="1200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484108" y="1093077"/>
            <a:ext cx="8531162" cy="504496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indent="0" defTabSz="685800">
              <a:spcBef>
                <a:spcPts val="750"/>
              </a:spcBef>
              <a:buSzTx/>
              <a:buNone/>
              <a:defRPr/>
            </a:pPr>
            <a:endParaRPr lang="en-US" sz="2800" kern="1200" dirty="0" smtClean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0" indent="0" defTabSz="685800">
              <a:spcBef>
                <a:spcPts val="750"/>
              </a:spcBef>
              <a:buSzTx/>
              <a:buNone/>
              <a:defRPr/>
            </a:pPr>
            <a:endParaRPr lang="en-US" sz="2800" kern="12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  <a:p>
            <a:pPr marL="342900" lvl="1" indent="0" defTabSz="685800">
              <a:spcBef>
                <a:spcPts val="375"/>
              </a:spcBef>
              <a:buSzTx/>
              <a:buNone/>
              <a:defRPr/>
            </a:pPr>
            <a:endParaRPr lang="en-US" sz="2800" b="1" kern="1200" dirty="0">
              <a:solidFill>
                <a:prstClr val="black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8" y="5786362"/>
            <a:ext cx="1905350" cy="70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3396</TotalTime>
  <Words>0</Words>
  <Application>Microsoft Office PowerPoint</Application>
  <PresentationFormat>On-screen Show (4:3)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Merriweather Sans</vt:lpstr>
      <vt:lpstr>Noto Sans Symbols</vt:lpstr>
      <vt:lpstr>Verdana</vt:lpstr>
      <vt:lpstr>Title Slides</vt:lpstr>
      <vt:lpstr>Content Slides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Barcinas</dc:creator>
  <cp:lastModifiedBy>Noel F Simonson</cp:lastModifiedBy>
  <cp:revision>233</cp:revision>
  <dcterms:created xsi:type="dcterms:W3CDTF">2016-09-19T18:05:34Z</dcterms:created>
  <dcterms:modified xsi:type="dcterms:W3CDTF">2020-07-15T17:32:34Z</dcterms:modified>
</cp:coreProperties>
</file>