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4" r:id="rId2"/>
    <p:sldId id="316" r:id="rId3"/>
    <p:sldId id="308" r:id="rId4"/>
    <p:sldId id="321" r:id="rId5"/>
    <p:sldId id="313" r:id="rId6"/>
    <p:sldId id="322" r:id="rId7"/>
    <p:sldId id="315" r:id="rId8"/>
    <p:sldId id="31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152A51"/>
    <a:srgbClr val="FAFCFC"/>
    <a:srgbClr val="1DB3E2"/>
    <a:srgbClr val="E37222"/>
    <a:srgbClr val="FDC82F"/>
    <a:srgbClr val="ECECEC"/>
    <a:srgbClr val="009FDA"/>
    <a:srgbClr val="00629B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5918"/>
  </p:normalViewPr>
  <p:slideViewPr>
    <p:cSldViewPr snapToGrid="0" snapToObjects="1">
      <p:cViewPr varScale="1">
        <p:scale>
          <a:sx n="113" d="100"/>
          <a:sy n="113" d="100"/>
        </p:scale>
        <p:origin x="5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5.emf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1.png"/><Relationship Id="rId4" Type="http://schemas.openxmlformats.org/officeDocument/2006/relationships/image" Target="../media/image23.jpeg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136"/>
            <a:ext cx="9153144" cy="5148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019" y="2215883"/>
            <a:ext cx="483581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020" y="3191722"/>
            <a:ext cx="483581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B08D5-EA49-7D81-17A3-5D236164F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019" y="733046"/>
            <a:ext cx="2870200" cy="105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3E16E-A74A-2633-457A-04E51F3C4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ED08116-3F96-1021-BCE9-1D82E2DBD211}"/>
              </a:ext>
            </a:extLst>
          </p:cNvPr>
          <p:cNvGrpSpPr/>
          <p:nvPr userDrawn="1"/>
        </p:nvGrpSpPr>
        <p:grpSpPr>
          <a:xfrm>
            <a:off x="-8020" y="4511365"/>
            <a:ext cx="9162288" cy="665667"/>
            <a:chOff x="-8020" y="4511365"/>
            <a:chExt cx="9162288" cy="6656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A46660-C556-9566-DAC9-FBE2364C4E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619"/>
            <a:stretch/>
          </p:blipFill>
          <p:spPr>
            <a:xfrm>
              <a:off x="-8020" y="4616809"/>
              <a:ext cx="9162288" cy="5326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48B85B-058C-EBA5-ABBC-B29CDC848C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086937" y="4511365"/>
              <a:ext cx="849164" cy="24098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A30F04-B4C3-BC67-7DF4-F20FCE64B273}"/>
                </a:ext>
              </a:extLst>
            </p:cNvPr>
            <p:cNvSpPr txBox="1"/>
            <p:nvPr userDrawn="1"/>
          </p:nvSpPr>
          <p:spPr>
            <a:xfrm>
              <a:off x="424019" y="4596466"/>
              <a:ext cx="2558170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1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cis.ieee.org</a:t>
              </a:r>
              <a:endPara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Google Shape;15;p1">
              <a:extLst>
                <a:ext uri="{FF2B5EF4-FFF2-40B4-BE49-F238E27FC236}">
                  <a16:creationId xmlns:a16="http://schemas.microsoft.com/office/drawing/2014/main" id="{66A60504-C8F0-5D85-C57E-6B0B4FFBE0FD}"/>
                </a:ext>
              </a:extLst>
            </p:cNvPr>
            <p:cNvSpPr txBox="1"/>
            <p:nvPr userDrawn="1"/>
          </p:nvSpPr>
          <p:spPr>
            <a:xfrm>
              <a:off x="0" y="4961588"/>
              <a:ext cx="9144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0" i="0" u="none" strike="noStrike" cap="none" dirty="0">
                  <a:solidFill>
                    <a:srgbClr val="C7EAFB"/>
                  </a:solidFill>
                  <a:latin typeface="Calibri"/>
                  <a:ea typeface="Calibri"/>
                  <a:cs typeface="Calibri"/>
                  <a:sym typeface="Calibri"/>
                </a:rPr>
                <a:t>The professional home for the engineering and technology community worldwide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3208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289" y="1247412"/>
            <a:ext cx="8658713" cy="309211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F7957-62A6-2F32-40BC-75E46287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528E7C2-CE3F-EE06-4447-2CB3BC3EA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2288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91046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591" y="1245233"/>
            <a:ext cx="4250410" cy="309429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1245232"/>
            <a:ext cx="4227717" cy="3094119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AD83B-8216-5397-EEB8-FF133C3E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2FAF8-5E04-CFFE-9019-473F325D7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237" y="2875597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52764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237" y="1245231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92650-E2E9-3B3D-B60F-CA3A69788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B7DA4B-4D12-6662-3315-7423CCA69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5745" y="2269344"/>
            <a:ext cx="4255255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35466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5745" y="1245232"/>
            <a:ext cx="4255255" cy="901283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B004A-409A-77D5-A3C7-281C87808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E50B4-EB39-89B0-9C6E-A2B502C12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5920" y="1245687"/>
            <a:ext cx="4231835" cy="310933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87855" y="2269504"/>
            <a:ext cx="4253146" cy="208552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7855" y="1252982"/>
            <a:ext cx="4253146" cy="885784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6E064-8914-FCD2-7B22-B9DD9D169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14186-64D2-D79F-5790-B5B2D99DE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E3151-C814-8D51-B7C9-E0368224CE31}"/>
              </a:ext>
            </a:extLst>
          </p:cNvPr>
          <p:cNvSpPr txBox="1"/>
          <p:nvPr userDrawn="1"/>
        </p:nvSpPr>
        <p:spPr>
          <a:xfrm>
            <a:off x="7361695" y="178230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7473" y="292143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210280" cy="143940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707473" y="126954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2290" y="2921431"/>
            <a:ext cx="4210280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2AA21-5DC4-EF2E-F110-447171121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2B563-ED51-2E79-84DE-879842AE1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52981"/>
            <a:ext cx="3019523" cy="310204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443216" y="1252980"/>
            <a:ext cx="5497785" cy="310204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304CB7-3AA2-3202-B580-2B5C69FB9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7C2D4C-BD60-59E9-69C3-E21B44818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05535" y="1245231"/>
            <a:ext cx="4235466" cy="310979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91612"/>
            <a:ext cx="4235466" cy="763411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82290" y="1245232"/>
            <a:ext cx="4235466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2468D8-7183-0FC6-538D-BB28C6C21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22E6AC-1D68-1A62-895E-D1CC0C4F3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E4219F-8A77-4012-6E77-CCFCA369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4E679-CD0B-16C4-E8EE-14DDEBE54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60127-67C7-F66A-23F8-A934B721F883}"/>
              </a:ext>
            </a:extLst>
          </p:cNvPr>
          <p:cNvSpPr txBox="1"/>
          <p:nvPr userDrawn="1"/>
        </p:nvSpPr>
        <p:spPr>
          <a:xfrm>
            <a:off x="1066800" y="4318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4488" y="-10720"/>
            <a:ext cx="9163057" cy="5154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019" y="2215883"/>
            <a:ext cx="483581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020" y="3191722"/>
            <a:ext cx="483581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B08D5-EA49-7D81-17A3-5D236164F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019" y="733046"/>
            <a:ext cx="2870200" cy="105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CDB835-8E2D-24FD-7AD2-03F7D26BC8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7" y="5620631"/>
            <a:ext cx="9225280" cy="249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C06B45-34B4-D87C-E0C9-A6DD1F1144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2A9E2E8-B5CE-1BBD-7202-3FE97AA7554A}"/>
              </a:ext>
            </a:extLst>
          </p:cNvPr>
          <p:cNvGrpSpPr/>
          <p:nvPr userDrawn="1"/>
        </p:nvGrpSpPr>
        <p:grpSpPr>
          <a:xfrm>
            <a:off x="-8020" y="4511365"/>
            <a:ext cx="9162288" cy="665667"/>
            <a:chOff x="-8020" y="4511365"/>
            <a:chExt cx="9162288" cy="6656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9CD250-1709-923F-A336-493FCA88FE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619"/>
            <a:stretch/>
          </p:blipFill>
          <p:spPr>
            <a:xfrm>
              <a:off x="-8020" y="4616809"/>
              <a:ext cx="9162288" cy="53263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5E499A-7378-3F62-FACC-0F82FFF76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086937" y="4511365"/>
              <a:ext cx="849164" cy="2409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D49BB4-9035-456B-99D0-5066D5FF703C}"/>
                </a:ext>
              </a:extLst>
            </p:cNvPr>
            <p:cNvSpPr txBox="1"/>
            <p:nvPr userDrawn="1"/>
          </p:nvSpPr>
          <p:spPr>
            <a:xfrm>
              <a:off x="424019" y="4596466"/>
              <a:ext cx="2558170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1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cis.ieee.org</a:t>
              </a:r>
              <a:endPara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15;p1">
              <a:extLst>
                <a:ext uri="{FF2B5EF4-FFF2-40B4-BE49-F238E27FC236}">
                  <a16:creationId xmlns:a16="http://schemas.microsoft.com/office/drawing/2014/main" id="{0BA0072E-3DA4-1634-AB49-7343D235052D}"/>
                </a:ext>
              </a:extLst>
            </p:cNvPr>
            <p:cNvSpPr txBox="1"/>
            <p:nvPr userDrawn="1"/>
          </p:nvSpPr>
          <p:spPr>
            <a:xfrm>
              <a:off x="0" y="4961588"/>
              <a:ext cx="9144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0" i="0" u="none" strike="noStrike" cap="none" dirty="0">
                  <a:solidFill>
                    <a:srgbClr val="C7EAFB"/>
                  </a:solidFill>
                  <a:latin typeface="Calibri"/>
                  <a:ea typeface="Calibri"/>
                  <a:cs typeface="Calibri"/>
                  <a:sym typeface="Calibri"/>
                </a:rPr>
                <a:t>The professional home for the engineering and technology community worldwide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2128100"/>
            <a:ext cx="8658711" cy="160491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53847"/>
            <a:ext cx="8658711" cy="758882"/>
          </a:xfrm>
        </p:spPr>
        <p:txBody>
          <a:bodyPr lIns="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289" y="3810504"/>
            <a:ext cx="8658711" cy="544519"/>
          </a:xfrm>
        </p:spPr>
        <p:txBody>
          <a:bodyPr lIns="0">
            <a:normAutofit/>
          </a:bodyPr>
          <a:lstStyle>
            <a:lvl1pPr marL="0" indent="0">
              <a:buNone/>
              <a:defRPr sz="1500" b="1" i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03909E-FD8C-20E1-141E-744AE8D3F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noProof="0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408872-713C-D7D4-6C0F-6707249D20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3138935"/>
            <a:ext cx="4289710" cy="1208828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45232"/>
            <a:ext cx="8658711" cy="1457025"/>
          </a:xfrm>
        </p:spPr>
        <p:txBody>
          <a:bodyPr lIns="0"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22970" y="3138934"/>
            <a:ext cx="421803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101C7A-858B-1E2B-83E0-2582C7214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388630-5250-47EC-8C4D-75D35588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970872" cy="216583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35051"/>
            <a:ext cx="4970872" cy="819973"/>
          </a:xfrm>
        </p:spPr>
        <p:txBody>
          <a:bodyPr lIns="0">
            <a:normAutofit/>
          </a:bodyPr>
          <a:lstStyle>
            <a:lvl1pPr marL="0" indent="0">
              <a:buNone/>
              <a:defRPr sz="1500" b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66283" y="1252982"/>
            <a:ext cx="3574718" cy="310204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788BA-926E-34CC-7A52-44AE3BA9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91E58F-B24D-1552-AAE8-A8CA5C5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"/>
            <a:ext cx="9153144" cy="5148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019" y="2215883"/>
            <a:ext cx="483581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020" y="3191722"/>
            <a:ext cx="483581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B08D5-EA49-7D81-17A3-5D236164F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019" y="733046"/>
            <a:ext cx="2870200" cy="105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CDB835-8E2D-24FD-7AD2-03F7D26BC8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7" y="5620631"/>
            <a:ext cx="9225280" cy="249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6413A-85EC-83AB-5EF8-7CDC0B1042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4EADEEF-B418-CE70-8ED1-E5345509B46C}"/>
              </a:ext>
            </a:extLst>
          </p:cNvPr>
          <p:cNvGrpSpPr/>
          <p:nvPr userDrawn="1"/>
        </p:nvGrpSpPr>
        <p:grpSpPr>
          <a:xfrm>
            <a:off x="-8020" y="4511365"/>
            <a:ext cx="9162288" cy="665667"/>
            <a:chOff x="-8020" y="4511365"/>
            <a:chExt cx="9162288" cy="6656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78685A-20E1-D718-3A3E-4FF0E3E03C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619"/>
            <a:stretch/>
          </p:blipFill>
          <p:spPr>
            <a:xfrm>
              <a:off x="-8020" y="4616809"/>
              <a:ext cx="9162288" cy="53263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12EE90-6FB8-7D34-488D-E791CD9854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086937" y="4511365"/>
              <a:ext cx="849164" cy="2409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4D1F9C-2BC0-F58A-EF37-1C7A637A2FDA}"/>
                </a:ext>
              </a:extLst>
            </p:cNvPr>
            <p:cNvSpPr txBox="1"/>
            <p:nvPr userDrawn="1"/>
          </p:nvSpPr>
          <p:spPr>
            <a:xfrm>
              <a:off x="424019" y="4596466"/>
              <a:ext cx="2558170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1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cis.ieee.org</a:t>
              </a:r>
              <a:endPara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15;p1">
              <a:extLst>
                <a:ext uri="{FF2B5EF4-FFF2-40B4-BE49-F238E27FC236}">
                  <a16:creationId xmlns:a16="http://schemas.microsoft.com/office/drawing/2014/main" id="{EED76CD7-8F1C-EB8F-83FC-89F98EFA315C}"/>
                </a:ext>
              </a:extLst>
            </p:cNvPr>
            <p:cNvSpPr txBox="1"/>
            <p:nvPr userDrawn="1"/>
          </p:nvSpPr>
          <p:spPr>
            <a:xfrm>
              <a:off x="0" y="4961588"/>
              <a:ext cx="9144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0" i="0" u="none" strike="noStrike" cap="none" dirty="0">
                  <a:solidFill>
                    <a:srgbClr val="C7EAFB"/>
                  </a:solidFill>
                  <a:latin typeface="Calibri"/>
                  <a:ea typeface="Calibri"/>
                  <a:cs typeface="Calibri"/>
                  <a:sym typeface="Calibri"/>
                </a:rPr>
                <a:t>The professional home for the engineering and technology community worldwide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873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9153141" cy="5148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019" y="1882672"/>
            <a:ext cx="483581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020" y="2858511"/>
            <a:ext cx="483581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0CC362B2-F916-9824-5972-9881723C1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662257" y="3904666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68916-9121-8158-F85B-A16D4DAA6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019" y="487704"/>
            <a:ext cx="2870200" cy="105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19724-260D-6864-520E-278EAF9D1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E82621-B29E-B34E-6191-7AC961989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BD76A5-4196-AD34-CBC8-A5CE4F768E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86937" y="4511365"/>
            <a:ext cx="849164" cy="240980"/>
          </a:xfrm>
          <a:prstGeom prst="rect">
            <a:avLst/>
          </a:prstGeom>
        </p:spPr>
      </p:pic>
      <p:sp>
        <p:nvSpPr>
          <p:cNvPr id="17" name="Google Shape;15;p1">
            <a:extLst>
              <a:ext uri="{FF2B5EF4-FFF2-40B4-BE49-F238E27FC236}">
                <a16:creationId xmlns:a16="http://schemas.microsoft.com/office/drawing/2014/main" id="{9A674474-3121-2D7F-73A9-6184A773CAB5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24" name="Slide Number Placeholder 9">
            <a:extLst>
              <a:ext uri="{FF2B5EF4-FFF2-40B4-BE49-F238E27FC236}">
                <a16:creationId xmlns:a16="http://schemas.microsoft.com/office/drawing/2014/main" id="{C53728ED-C5F9-934C-CE58-AC3BD322DAE7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ECE74-FAC3-030D-37D0-DC4DC8076F3A}"/>
              </a:ext>
            </a:extLst>
          </p:cNvPr>
          <p:cNvSpPr txBox="1"/>
          <p:nvPr userDrawn="1"/>
        </p:nvSpPr>
        <p:spPr>
          <a:xfrm>
            <a:off x="814401" y="4654044"/>
            <a:ext cx="1258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cis.ieee.org</a:t>
            </a: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1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1"/>
            <a:ext cx="9153139" cy="5148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019" y="1882672"/>
            <a:ext cx="483581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020" y="2858511"/>
            <a:ext cx="483581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0CC362B2-F916-9824-5972-9881723C1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662257" y="3904666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DB835-8E2D-24FD-7AD2-03F7D26BC8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7" y="5620631"/>
            <a:ext cx="9225280" cy="249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68916-9121-8158-F85B-A16D4DAA61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019" y="487704"/>
            <a:ext cx="2870200" cy="105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19724-260D-6864-520E-278EAF9D1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E82621-B29E-B34E-6191-7AC961989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BD76A5-4196-AD34-CBC8-A5CE4F768E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86937" y="4511365"/>
            <a:ext cx="849164" cy="240980"/>
          </a:xfrm>
          <a:prstGeom prst="rect">
            <a:avLst/>
          </a:prstGeom>
        </p:spPr>
      </p:pic>
      <p:sp>
        <p:nvSpPr>
          <p:cNvPr id="17" name="Google Shape;15;p1">
            <a:extLst>
              <a:ext uri="{FF2B5EF4-FFF2-40B4-BE49-F238E27FC236}">
                <a16:creationId xmlns:a16="http://schemas.microsoft.com/office/drawing/2014/main" id="{9A674474-3121-2D7F-73A9-6184A773CAB5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24" name="Slide Number Placeholder 9">
            <a:extLst>
              <a:ext uri="{FF2B5EF4-FFF2-40B4-BE49-F238E27FC236}">
                <a16:creationId xmlns:a16="http://schemas.microsoft.com/office/drawing/2014/main" id="{C53728ED-C5F9-934C-CE58-AC3BD322DAE7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ECE74-FAC3-030D-37D0-DC4DC8076F3A}"/>
              </a:ext>
            </a:extLst>
          </p:cNvPr>
          <p:cNvSpPr txBox="1"/>
          <p:nvPr userDrawn="1"/>
        </p:nvSpPr>
        <p:spPr>
          <a:xfrm>
            <a:off x="814401" y="4654044"/>
            <a:ext cx="1258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cis.ieee.org</a:t>
            </a: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343" y="-8147"/>
            <a:ext cx="9158484" cy="5151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B08D5-EA49-7D81-17A3-5D236164F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019" y="487704"/>
            <a:ext cx="1789362" cy="657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CDB835-8E2D-24FD-7AD2-03F7D26BC8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7" y="5620631"/>
            <a:ext cx="9225280" cy="2495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0020E1-A01E-1BC8-3F34-2B81AE53F5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020" y="1564624"/>
            <a:ext cx="2252274" cy="65715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DBBB961-92E1-101F-E20F-C4EC7A8332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020" y="2795618"/>
            <a:ext cx="2456957" cy="374660"/>
          </a:xfrm>
        </p:spPr>
        <p:txBody>
          <a:bodyPr lIns="0"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 here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1151CE0-7ACA-2922-DCFF-4C8AE8026F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3205" y="3564698"/>
            <a:ext cx="627591" cy="627591"/>
          </a:xfrm>
          <a:prstGeom prst="rect">
            <a:avLst/>
          </a:prstGeom>
          <a:ln w="60325">
            <a:solidFill>
              <a:schemeClr val="bg1"/>
            </a:solidFill>
          </a:ln>
        </p:spPr>
      </p:pic>
      <p:sp>
        <p:nvSpPr>
          <p:cNvPr id="37" name="Google Shape;477;p4">
            <a:extLst>
              <a:ext uri="{FF2B5EF4-FFF2-40B4-BE49-F238E27FC236}">
                <a16:creationId xmlns:a16="http://schemas.microsoft.com/office/drawing/2014/main" id="{157EE6FE-47C5-57ED-6D4F-76D71F43BDED}"/>
              </a:ext>
            </a:extLst>
          </p:cNvPr>
          <p:cNvSpPr/>
          <p:nvPr userDrawn="1"/>
        </p:nvSpPr>
        <p:spPr>
          <a:xfrm>
            <a:off x="4874629" y="3463024"/>
            <a:ext cx="3794848" cy="12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 u="none" strike="noStrike" cap="none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x.com</a:t>
            </a:r>
            <a:r>
              <a:rPr lang="en-US" sz="14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/</a:t>
            </a:r>
            <a:r>
              <a:rPr lang="en-US" sz="1400" b="0" i="0" u="none" strike="noStrike" cap="none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ieeecis</a:t>
            </a:r>
            <a:endParaRPr lang="en-US" sz="1400" b="0" i="0" u="none" strike="noStrike" cap="non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 u="none" strike="noStrike" cap="none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facebook.com</a:t>
            </a:r>
            <a:r>
              <a:rPr lang="en-US" sz="14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/</a:t>
            </a:r>
            <a:r>
              <a:rPr lang="en-US" sz="1400" b="0" i="0" u="none" strike="noStrike" cap="none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ieeecis</a:t>
            </a:r>
            <a:endParaRPr lang="en-US" sz="1400" b="0" i="0" u="none" strike="noStrike" cap="non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 u="none" strike="noStrike" cap="none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linkedin.com</a:t>
            </a:r>
            <a:r>
              <a:rPr lang="en-US" sz="14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/groups/?</a:t>
            </a:r>
          </a:p>
          <a:p>
            <a:pPr marL="7938">
              <a:spcAft>
                <a:spcPts val="600"/>
              </a:spcAft>
              <a:buClr>
                <a:srgbClr val="0073AE"/>
              </a:buClr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682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3AE"/>
              </a:buClr>
              <a:buFont typeface="Arial" panose="020B0604020202020204" pitchFamily="34" charset="0"/>
              <a:buChar char="•"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A0D64A5-6A92-A85E-3F82-DC2F67BC2D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8999" y="3470772"/>
            <a:ext cx="254000" cy="8255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3409E9D-970F-D5D2-00B3-0AB0B44E9A4D}"/>
              </a:ext>
            </a:extLst>
          </p:cNvPr>
          <p:cNvSpPr txBox="1"/>
          <p:nvPr userDrawn="1"/>
        </p:nvSpPr>
        <p:spPr>
          <a:xfrm>
            <a:off x="424019" y="3452339"/>
            <a:ext cx="2456958" cy="477131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8" name="Google Shape;477;p4">
            <a:extLst>
              <a:ext uri="{FF2B5EF4-FFF2-40B4-BE49-F238E27FC236}">
                <a16:creationId xmlns:a16="http://schemas.microsoft.com/office/drawing/2014/main" id="{8144736B-370C-FAD2-17BF-0C205952EFA5}"/>
              </a:ext>
            </a:extLst>
          </p:cNvPr>
          <p:cNvSpPr/>
          <p:nvPr userDrawn="1"/>
        </p:nvSpPr>
        <p:spPr>
          <a:xfrm>
            <a:off x="4534407" y="3142414"/>
            <a:ext cx="4316476" cy="33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 u="none" strike="noStrike" cap="none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cis.ieee.org</a:t>
            </a:r>
            <a:r>
              <a:rPr lang="en-US" sz="14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/activities/membership-activities/join-renew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230D581-71E9-A554-9D84-30D19645EB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297" y="3167181"/>
            <a:ext cx="2457450" cy="446088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Youremail@ieee.org</a:t>
            </a:r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E30BD6-FAB9-1C52-9789-EFBE7AEF2B25}"/>
              </a:ext>
            </a:extLst>
          </p:cNvPr>
          <p:cNvCxnSpPr/>
          <p:nvPr userDrawn="1"/>
        </p:nvCxnSpPr>
        <p:spPr>
          <a:xfrm>
            <a:off x="423863" y="2601486"/>
            <a:ext cx="8238180" cy="0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FBED729-BE43-1877-B198-2D8EDFE2A19E}"/>
              </a:ext>
            </a:extLst>
          </p:cNvPr>
          <p:cNvGrpSpPr/>
          <p:nvPr userDrawn="1"/>
        </p:nvGrpSpPr>
        <p:grpSpPr>
          <a:xfrm>
            <a:off x="-8020" y="4511365"/>
            <a:ext cx="9162288" cy="665667"/>
            <a:chOff x="-8020" y="4511365"/>
            <a:chExt cx="9162288" cy="6656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3FAE29-90E3-6448-19C1-71F7F5AFC6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619"/>
            <a:stretch/>
          </p:blipFill>
          <p:spPr>
            <a:xfrm>
              <a:off x="-8020" y="4616809"/>
              <a:ext cx="9162288" cy="5326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239CF5-DA7E-F42B-CAE1-25816312B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086937" y="4511365"/>
              <a:ext cx="849164" cy="240980"/>
            </a:xfrm>
            <a:prstGeom prst="rect">
              <a:avLst/>
            </a:prstGeom>
          </p:spPr>
        </p:pic>
        <p:sp>
          <p:nvSpPr>
            <p:cNvPr id="8" name="Google Shape;15;p1">
              <a:extLst>
                <a:ext uri="{FF2B5EF4-FFF2-40B4-BE49-F238E27FC236}">
                  <a16:creationId xmlns:a16="http://schemas.microsoft.com/office/drawing/2014/main" id="{ED088F8E-D761-4A0F-17C5-C2E3C6EA8A0A}"/>
                </a:ext>
              </a:extLst>
            </p:cNvPr>
            <p:cNvSpPr txBox="1"/>
            <p:nvPr userDrawn="1"/>
          </p:nvSpPr>
          <p:spPr>
            <a:xfrm>
              <a:off x="0" y="4961588"/>
              <a:ext cx="9144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0" i="0" u="none" strike="noStrike" cap="none" dirty="0">
                  <a:solidFill>
                    <a:srgbClr val="C7EAFB"/>
                  </a:solidFill>
                  <a:latin typeface="Calibri"/>
                  <a:ea typeface="Calibri"/>
                  <a:cs typeface="Calibri"/>
                  <a:sym typeface="Calibri"/>
                </a:rPr>
                <a:t>The professional home for the engineering and technology community worldwide</a:t>
              </a:r>
              <a:endParaRPr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0622A5-DDA3-1832-050A-B2CE8DF41756}"/>
                </a:ext>
              </a:extLst>
            </p:cNvPr>
            <p:cNvSpPr txBox="1"/>
            <p:nvPr userDrawn="1"/>
          </p:nvSpPr>
          <p:spPr>
            <a:xfrm>
              <a:off x="433399" y="4654044"/>
              <a:ext cx="15308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cis.ieee.org</a:t>
              </a:r>
              <a:endPara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C6120EF-228B-F7C6-3ACF-2760F180A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CD024-AE39-AAE5-0B30-BA5A37D6E216}"/>
              </a:ext>
            </a:extLst>
          </p:cNvPr>
          <p:cNvSpPr txBox="1"/>
          <p:nvPr userDrawn="1"/>
        </p:nvSpPr>
        <p:spPr>
          <a:xfrm>
            <a:off x="4534407" y="2713463"/>
            <a:ext cx="2014522" cy="245327"/>
          </a:xfrm>
          <a:prstGeom prst="rect">
            <a:avLst/>
          </a:prstGeom>
        </p:spPr>
        <p:txBody>
          <a:bodyPr wrap="square" lIns="0" rIns="0" rtlCol="0">
            <a:normAutofit fontScale="62500" lnSpcReduction="20000"/>
          </a:bodyPr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51291-7A50-81DD-53EE-D00E19154B9A}"/>
              </a:ext>
            </a:extLst>
          </p:cNvPr>
          <p:cNvSpPr txBox="1"/>
          <p:nvPr userDrawn="1"/>
        </p:nvSpPr>
        <p:spPr>
          <a:xfrm>
            <a:off x="4541841" y="2795618"/>
            <a:ext cx="2040673" cy="371563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Join IEEE CIS Today!</a:t>
            </a:r>
          </a:p>
        </p:txBody>
      </p:sp>
    </p:spTree>
    <p:extLst>
      <p:ext uri="{BB962C8B-B14F-4D97-AF65-F5344CB8AC3E}">
        <p14:creationId xmlns:p14="http://schemas.microsoft.com/office/powerpoint/2010/main" val="422166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776F4D-E6C6-1C8F-E289-4D111755E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054" y="0"/>
            <a:ext cx="9170362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907104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882943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F5D16D-B511-1EBF-434F-2492D5E37E8E}"/>
              </a:ext>
            </a:extLst>
          </p:cNvPr>
          <p:cNvGrpSpPr/>
          <p:nvPr userDrawn="1"/>
        </p:nvGrpSpPr>
        <p:grpSpPr>
          <a:xfrm>
            <a:off x="-551" y="1334863"/>
            <a:ext cx="9137982" cy="1828801"/>
            <a:chOff x="-551" y="1275337"/>
            <a:chExt cx="9137982" cy="1828801"/>
          </a:xfrm>
        </p:grpSpPr>
        <p:pic>
          <p:nvPicPr>
            <p:cNvPr id="13" name="Picture Placeholder 10">
              <a:extLst>
                <a:ext uri="{FF2B5EF4-FFF2-40B4-BE49-F238E27FC236}">
                  <a16:creationId xmlns:a16="http://schemas.microsoft.com/office/drawing/2014/main" id="{E2CDE891-37C3-7DA8-CE02-376B7C6F19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51" y="1275337"/>
              <a:ext cx="1828800" cy="1828800"/>
            </a:xfrm>
            <a:prstGeom prst="rect">
              <a:avLst/>
            </a:prstGeom>
          </p:spPr>
        </p:pic>
        <p:pic>
          <p:nvPicPr>
            <p:cNvPr id="14" name="Picture Placeholder 12">
              <a:extLst>
                <a:ext uri="{FF2B5EF4-FFF2-40B4-BE49-F238E27FC236}">
                  <a16:creationId xmlns:a16="http://schemas.microsoft.com/office/drawing/2014/main" id="{AC3379AB-8D10-2BB7-CAB0-CA8421C074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8800" y="1275338"/>
              <a:ext cx="1828800" cy="1828800"/>
            </a:xfrm>
            <a:prstGeom prst="rect">
              <a:avLst/>
            </a:prstGeom>
          </p:spPr>
        </p:pic>
        <p:pic>
          <p:nvPicPr>
            <p:cNvPr id="15" name="Picture Placeholder 16">
              <a:extLst>
                <a:ext uri="{FF2B5EF4-FFF2-40B4-BE49-F238E27FC236}">
                  <a16:creationId xmlns:a16="http://schemas.microsoft.com/office/drawing/2014/main" id="{4AB2EF3D-2061-6AB8-2AED-E8950E43F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2750" y="1281070"/>
              <a:ext cx="1817334" cy="1817334"/>
            </a:xfrm>
            <a:prstGeom prst="rect">
              <a:avLst/>
            </a:prstGeom>
          </p:spPr>
        </p:pic>
        <p:pic>
          <p:nvPicPr>
            <p:cNvPr id="16" name="Picture Placeholder 18">
              <a:extLst>
                <a:ext uri="{FF2B5EF4-FFF2-40B4-BE49-F238E27FC236}">
                  <a16:creationId xmlns:a16="http://schemas.microsoft.com/office/drawing/2014/main" id="{9C157887-8158-B68B-D968-EFE810413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8001" y="1275337"/>
              <a:ext cx="1837943" cy="1828800"/>
            </a:xfrm>
            <a:prstGeom prst="rect">
              <a:avLst/>
            </a:prstGeom>
          </p:spPr>
        </p:pic>
        <p:pic>
          <p:nvPicPr>
            <p:cNvPr id="17" name="Picture Placeholder 20" descr="A person looking at a screen&#10;&#10;Description automatically generated">
              <a:extLst>
                <a:ext uri="{FF2B5EF4-FFF2-40B4-BE49-F238E27FC236}">
                  <a16:creationId xmlns:a16="http://schemas.microsoft.com/office/drawing/2014/main" id="{690CAAAA-DAF1-CE15-5209-333213744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00885" y="1275337"/>
              <a:ext cx="1836546" cy="18288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6299492-E5ED-4BD2-9422-31309255AC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109" y="449837"/>
            <a:ext cx="1753980" cy="644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CE7DBB-B801-9DD3-E346-063B04BBE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>
            <a:off x="1" y="4627165"/>
            <a:ext cx="9144000" cy="532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1AB9D-7961-0778-FB6C-E5D82BDCB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 rot="10800000">
            <a:off x="0" y="0"/>
            <a:ext cx="9144000" cy="532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B36A5-4EE1-C6FF-38FA-8D6E35E66E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6A2E5-0D93-6094-5F16-B940263B0DA6}"/>
              </a:ext>
            </a:extLst>
          </p:cNvPr>
          <p:cNvSpPr txBox="1"/>
          <p:nvPr userDrawn="1"/>
        </p:nvSpPr>
        <p:spPr>
          <a:xfrm>
            <a:off x="204798" y="4654044"/>
            <a:ext cx="1530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152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cis.ieee.org</a:t>
            </a:r>
            <a:endParaRPr lang="en-US" sz="1100" b="1" dirty="0">
              <a:solidFill>
                <a:srgbClr val="152A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9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776F4D-E6C6-1C8F-E289-4D111755E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6298"/>
            <a:ext cx="9170362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907104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882943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F5D16D-B511-1EBF-434F-2492D5E37E8E}"/>
              </a:ext>
            </a:extLst>
          </p:cNvPr>
          <p:cNvGrpSpPr/>
          <p:nvPr userDrawn="1"/>
        </p:nvGrpSpPr>
        <p:grpSpPr>
          <a:xfrm>
            <a:off x="0" y="1332780"/>
            <a:ext cx="9160094" cy="1838643"/>
            <a:chOff x="-551" y="1275337"/>
            <a:chExt cx="9111061" cy="1828801"/>
          </a:xfrm>
        </p:grpSpPr>
        <p:pic>
          <p:nvPicPr>
            <p:cNvPr id="13" name="Picture Placeholder 10">
              <a:extLst>
                <a:ext uri="{FF2B5EF4-FFF2-40B4-BE49-F238E27FC236}">
                  <a16:creationId xmlns:a16="http://schemas.microsoft.com/office/drawing/2014/main" id="{E2CDE891-37C3-7DA8-CE02-376B7C6F19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51" y="1275337"/>
              <a:ext cx="1828800" cy="1828800"/>
            </a:xfrm>
            <a:prstGeom prst="rect">
              <a:avLst/>
            </a:prstGeom>
          </p:spPr>
        </p:pic>
        <p:pic>
          <p:nvPicPr>
            <p:cNvPr id="14" name="Picture Placeholder 12">
              <a:extLst>
                <a:ext uri="{FF2B5EF4-FFF2-40B4-BE49-F238E27FC236}">
                  <a16:creationId xmlns:a16="http://schemas.microsoft.com/office/drawing/2014/main" id="{AC3379AB-8D10-2BB7-CAB0-CA8421C074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8800" y="1275338"/>
              <a:ext cx="1828800" cy="1828800"/>
            </a:xfrm>
            <a:prstGeom prst="rect">
              <a:avLst/>
            </a:prstGeom>
          </p:spPr>
        </p:pic>
        <p:pic>
          <p:nvPicPr>
            <p:cNvPr id="15" name="Picture Placeholder 16">
              <a:extLst>
                <a:ext uri="{FF2B5EF4-FFF2-40B4-BE49-F238E27FC236}">
                  <a16:creationId xmlns:a16="http://schemas.microsoft.com/office/drawing/2014/main" id="{4AB2EF3D-2061-6AB8-2AED-E8950E43F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2750" y="1281070"/>
              <a:ext cx="1817334" cy="1817334"/>
            </a:xfrm>
            <a:prstGeom prst="rect">
              <a:avLst/>
            </a:prstGeom>
          </p:spPr>
        </p:pic>
        <p:pic>
          <p:nvPicPr>
            <p:cNvPr id="16" name="Picture Placeholder 18">
              <a:extLst>
                <a:ext uri="{FF2B5EF4-FFF2-40B4-BE49-F238E27FC236}">
                  <a16:creationId xmlns:a16="http://schemas.microsoft.com/office/drawing/2014/main" id="{9C157887-8158-B68B-D968-EFE810413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6427" y="1281070"/>
              <a:ext cx="1828800" cy="1811601"/>
            </a:xfrm>
            <a:prstGeom prst="rect">
              <a:avLst/>
            </a:prstGeom>
          </p:spPr>
        </p:pic>
        <p:pic>
          <p:nvPicPr>
            <p:cNvPr id="17" name="Picture Placeholder 20">
              <a:extLst>
                <a:ext uri="{FF2B5EF4-FFF2-40B4-BE49-F238E27FC236}">
                  <a16:creationId xmlns:a16="http://schemas.microsoft.com/office/drawing/2014/main" id="{690CAAAA-DAF1-CE15-5209-333213744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3176" y="1275337"/>
              <a:ext cx="1817334" cy="181733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6299492-E5ED-4BD2-9422-31309255AC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109" y="449837"/>
            <a:ext cx="1753980" cy="644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CE7DBB-B801-9DD3-E346-063B04BBE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>
            <a:off x="1" y="4627165"/>
            <a:ext cx="9144000" cy="532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1AB9D-7961-0778-FB6C-E5D82BDCB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 rot="10800000">
            <a:off x="0" y="0"/>
            <a:ext cx="9144000" cy="532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B36A5-4EE1-C6FF-38FA-8D6E35E66E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6A2E5-0D93-6094-5F16-B940263B0DA6}"/>
              </a:ext>
            </a:extLst>
          </p:cNvPr>
          <p:cNvSpPr txBox="1"/>
          <p:nvPr userDrawn="1"/>
        </p:nvSpPr>
        <p:spPr>
          <a:xfrm>
            <a:off x="204798" y="4654044"/>
            <a:ext cx="1530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152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cis.ieee.org</a:t>
            </a:r>
            <a:endParaRPr lang="en-US" sz="1100" b="1" dirty="0">
              <a:solidFill>
                <a:srgbClr val="152A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776F4D-E6C6-1C8F-E289-4D111755E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51" y="-8147"/>
            <a:ext cx="9152022" cy="5143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2571F7-6C85-B9C7-27FE-20A74001F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73" y="650135"/>
            <a:ext cx="2870202" cy="1054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815A0F-2ADD-ED4B-451C-F7B71C366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26" y="2039202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05DFC1D-ECE9-AE87-DE88-C58DBD00F4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27" y="3015041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99B9A-038D-2BEA-0367-A1AB89FF0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>
            <a:off x="1" y="4627165"/>
            <a:ext cx="9144000" cy="532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7AFB56-075E-007E-3DF8-BAD3DC4419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BCC17B-B6DB-3E19-514B-1497E0691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 rot="10800000">
            <a:off x="0" y="0"/>
            <a:ext cx="9144000" cy="532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11B67-B2C6-1DD8-85AA-7249B6AA98B8}"/>
              </a:ext>
            </a:extLst>
          </p:cNvPr>
          <p:cNvSpPr txBox="1"/>
          <p:nvPr userDrawn="1"/>
        </p:nvSpPr>
        <p:spPr>
          <a:xfrm>
            <a:off x="348732" y="4654044"/>
            <a:ext cx="1530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152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cis.ieee.org</a:t>
            </a:r>
            <a:endParaRPr lang="en-US" sz="1100" b="1" dirty="0">
              <a:solidFill>
                <a:srgbClr val="152A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B8F20E-648E-F499-3343-7EA82F09DF9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alphaModFix amt="70000"/>
          </a:blip>
          <a:srcRect/>
          <a:stretch/>
        </p:blipFill>
        <p:spPr>
          <a:xfrm>
            <a:off x="2123" y="2"/>
            <a:ext cx="9152022" cy="51434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D7628-BB4B-9FA6-9AFA-DA6FF4866DB2}"/>
              </a:ext>
            </a:extLst>
          </p:cNvPr>
          <p:cNvSpPr txBox="1"/>
          <p:nvPr userDrawn="1"/>
        </p:nvSpPr>
        <p:spPr>
          <a:xfrm>
            <a:off x="618371" y="4473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8B270-DF12-053E-94AC-838109604F7D}"/>
              </a:ext>
            </a:extLst>
          </p:cNvPr>
          <p:cNvSpPr txBox="1"/>
          <p:nvPr userDrawn="1"/>
        </p:nvSpPr>
        <p:spPr>
          <a:xfrm>
            <a:off x="761199" y="4673782"/>
            <a:ext cx="2558170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b="1" dirty="0" err="1">
                <a:solidFill>
                  <a:srgbClr val="0028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cis.ieee.org</a:t>
            </a:r>
            <a:endParaRPr lang="en-US" sz="1100" b="1" dirty="0">
              <a:solidFill>
                <a:srgbClr val="0028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9F8950A9-569F-501B-C9EF-F0B858357AE7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7FAA4-BBBB-FF9C-8DFE-E124FE576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 rot="10800000">
            <a:off x="0" y="0"/>
            <a:ext cx="9144000" cy="532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AFC421-B07B-E1AC-7013-0C9B630D1841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6750581" y="4402834"/>
            <a:ext cx="2190963" cy="448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BE8BD-946C-7231-EC1A-532F7F408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>
            <a:off x="0" y="4613064"/>
            <a:ext cx="9144000" cy="532631"/>
          </a:xfrm>
          <a:prstGeom prst="rect">
            <a:avLst/>
          </a:prstGeom>
        </p:spPr>
      </p:pic>
      <p:sp>
        <p:nvSpPr>
          <p:cNvPr id="12" name="Google Shape;15;p1">
            <a:extLst>
              <a:ext uri="{FF2B5EF4-FFF2-40B4-BE49-F238E27FC236}">
                <a16:creationId xmlns:a16="http://schemas.microsoft.com/office/drawing/2014/main" id="{537459C6-37C6-31F4-80A7-8FC4DD75A067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61" r:id="rId2"/>
    <p:sldLayoutId id="2147483702" r:id="rId3"/>
    <p:sldLayoutId id="2147483701" r:id="rId4"/>
    <p:sldLayoutId id="2147483705" r:id="rId5"/>
    <p:sldLayoutId id="2147483703" r:id="rId6"/>
    <p:sldLayoutId id="2147483692" r:id="rId7"/>
    <p:sldLayoutId id="2147483710" r:id="rId8"/>
    <p:sldLayoutId id="2147483704" r:id="rId9"/>
    <p:sldLayoutId id="2147483662" r:id="rId10"/>
    <p:sldLayoutId id="2147483675" r:id="rId11"/>
    <p:sldLayoutId id="2147483664" r:id="rId12"/>
    <p:sldLayoutId id="2147483674" r:id="rId13"/>
    <p:sldLayoutId id="2147483665" r:id="rId14"/>
    <p:sldLayoutId id="2147483676" r:id="rId15"/>
    <p:sldLayoutId id="2147483677" r:id="rId16"/>
    <p:sldLayoutId id="2147483678" r:id="rId17"/>
    <p:sldLayoutId id="2147483679" r:id="rId18"/>
    <p:sldLayoutId id="2147483667" r:id="rId19"/>
    <p:sldLayoutId id="2147483680" r:id="rId20"/>
    <p:sldLayoutId id="2147483682" r:id="rId21"/>
    <p:sldLayoutId id="2147483681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29B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4E2D-927D-0F6F-1237-2E8405DE0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80EA7-0324-6CFE-DA53-39241E41C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7578A-E3E1-58C7-EABB-18EC8A1A4F96}"/>
              </a:ext>
            </a:extLst>
          </p:cNvPr>
          <p:cNvSpPr txBox="1"/>
          <p:nvPr/>
        </p:nvSpPr>
        <p:spPr>
          <a:xfrm>
            <a:off x="-703385" y="38862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5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40F1-9BF8-D173-E16B-6A38485BE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BE891-0A89-4E8A-43EE-C1A92D9564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8135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0152-C8E0-E2CF-3981-0449043EC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8A15B-E227-756F-37B5-438926B40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4784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839F-ACE5-C328-B4A0-78C7E83CE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58EAE-1B67-D39D-5CD2-42A89CDB6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4154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7421-B333-A80B-36C3-856ED34C8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508B8-B187-FBEA-F70B-BB1C38BBE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DDF16-766D-877D-FD30-4C1D6BC3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9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CB2748-8783-34E5-53A0-E1C52FC94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01B0F-19E5-AB2B-DF42-4E066E0D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A206E-61DF-2D02-981F-2CAFA01E5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701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76F4-4AC5-9BB3-0682-D150F6A1C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B73F9-58E5-C17D-D189-232651286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A4795-76D2-D26C-C001-D232E6375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5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6E39-E9E8-6DFB-5A78-A9036B057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ACA29-2C85-891C-E6D2-16290F6CB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71BCE-A091-5461-3F24-84B90BD66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Youremail.ieee.org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928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19198</TotalTime>
  <Words>37</Words>
  <Application>Microsoft Office PowerPoint</Application>
  <PresentationFormat>On-screen Show (16:9)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LucidaGrande</vt:lpstr>
      <vt:lpstr>Wingdings</vt:lpstr>
      <vt:lpstr>Theme 1</vt:lpstr>
      <vt:lpstr>Presentation Title</vt:lpstr>
      <vt:lpstr>Presentation Title</vt:lpstr>
      <vt:lpstr>Presentation Title</vt:lpstr>
      <vt:lpstr>Presentation Title</vt:lpstr>
      <vt:lpstr>Section name</vt:lpstr>
      <vt:lpstr>Topic</vt:lpstr>
      <vt:lpstr>Section name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Noel F Simonson</cp:lastModifiedBy>
  <cp:revision>266</cp:revision>
  <dcterms:created xsi:type="dcterms:W3CDTF">2016-10-24T19:40:55Z</dcterms:created>
  <dcterms:modified xsi:type="dcterms:W3CDTF">2024-04-13T17:15:03Z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